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 guide" id="{DA817775-2A68-42E4-99DD-3DBB1655C802}">
          <p14:sldIdLst>
            <p14:sldId id="259"/>
          </p14:sldIdLst>
        </p14:section>
        <p14:section name="SmartHub scanner page" id="{EF034B04-1F63-47AD-A91B-EA22F7AF4FF8}">
          <p14:sldIdLst>
            <p14:sldId id="258"/>
            <p14:sldId id="260"/>
          </p14:sldIdLst>
        </p14:section>
        <p14:section name="Hubs manager page" id="{E4809950-68D3-432B-B14B-C088E86E98E4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16B"/>
    <a:srgbClr val="F16623"/>
    <a:srgbClr val="FAAF82"/>
    <a:srgbClr val="F2F2EA"/>
    <a:srgbClr val="EFF1EB"/>
    <a:srgbClr val="FFCC80"/>
    <a:srgbClr val="F8CCAE"/>
    <a:srgbClr val="EC7524"/>
    <a:srgbClr val="CC5D12"/>
    <a:srgbClr val="F8B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6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162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6464-858E-48C2-9984-EB35482CA7F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3EA05-004A-4B63-910E-3B6886331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5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9F46-FCC4-4886-B5F0-9EB82C32D6EB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457200"/>
            <a:ext cx="9677400" cy="54292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4875" y="561975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Reading guide: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10287" y="989291"/>
            <a:ext cx="692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Index: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6442" y="1123713"/>
            <a:ext cx="672654" cy="1325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1036082"/>
            <a:ext cx="5009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1">
                    <a:lumMod val="75000"/>
                  </a:schemeClr>
                </a:solidFill>
                <a:latin typeface="inherit"/>
              </a:rPr>
              <a:t>Ratio between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inherit"/>
              </a:rPr>
              <a:t>the size of the object to the size of the screen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en-US" sz="1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6442" y="1448635"/>
            <a:ext cx="672654" cy="1325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2300" y="1361004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>
                <a:solidFill>
                  <a:schemeClr val="accent2">
                    <a:lumMod val="75000"/>
                  </a:schemeClr>
                </a:solidFill>
                <a:latin typeface="inherit"/>
              </a:rPr>
              <a:t>A particular value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6683" y="1770741"/>
            <a:ext cx="672654" cy="1325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299" y="168311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6">
                    <a:lumMod val="75000"/>
                  </a:schemeClr>
                </a:solidFill>
                <a:latin typeface="inherit"/>
              </a:rPr>
              <a:t>Dimension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inherit"/>
              </a:rPr>
              <a:t>in inch unit</a:t>
            </a:r>
            <a:endParaRPr lang="en-US" altLang="en-US" sz="14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287" y="3342859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Acronyms: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2299" y="3358247"/>
            <a:ext cx="5299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Width and Height ratio, calculate by actual dimension in inch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0981" y="33582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W/H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0981" y="365174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299" y="365174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size in point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0981" y="394525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FF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2298" y="400527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family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0981" y="428450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FSt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2298" y="43445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</a:t>
            </a:r>
            <a:r>
              <a:rPr lang="vi-VN" altLang="en-US" sz="1400" smtClean="0">
                <a:latin typeface="inherit"/>
              </a:rPr>
              <a:t>style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1" y="769016"/>
            <a:ext cx="3191256" cy="5673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84" y="769016"/>
            <a:ext cx="3191256" cy="567334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" y="792491"/>
            <a:ext cx="3191256" cy="5673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66" y="1285576"/>
            <a:ext cx="256779" cy="2461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" y="1330049"/>
            <a:ext cx="257920" cy="1825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6800"/>
            <a:ext cx="940907" cy="4913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6" y="2147545"/>
            <a:ext cx="2868267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88974" y="119513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60639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9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 (W/H = 1)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1537"/>
              <a:ext cx="940907" cy="49136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F2652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9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7" y="2143433"/>
            <a:ext cx="31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Navigate to </a:t>
            </a:r>
            <a:r>
              <a:rPr lang="en-US" sz="1000" smtClean="0"/>
              <a:t>device manager </a:t>
            </a:r>
            <a:r>
              <a:rPr lang="en-US" sz="1000" smtClean="0"/>
              <a:t>page (</a:t>
            </a:r>
            <a:r>
              <a:rPr lang="en-US" sz="1000" smtClean="0"/>
              <a:t>Refer </a:t>
            </a:r>
            <a:r>
              <a:rPr lang="vi-VN" sz="1000" u="sng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</a:rPr>
              <a:t>manager 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page</a:t>
            </a:r>
            <a:r>
              <a:rPr lang="en-US" sz="1000" smtClean="0"/>
              <a:t>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8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104"/>
            <a:ext cx="438912" cy="22921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2" name="Rectangle 131"/>
          <p:cNvSpPr/>
          <p:nvPr/>
        </p:nvSpPr>
        <p:spPr>
          <a:xfrm>
            <a:off x="3829843" y="102465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0.026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3842347" y="129850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0.563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467" y="792491"/>
            <a:ext cx="3191256" cy="567334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-3354579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75" y="1285576"/>
            <a:ext cx="256779" cy="24611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579" y="1330049"/>
            <a:ext cx="257920" cy="1825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1" y="5596800"/>
            <a:ext cx="940907" cy="49136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2965" y="2147545"/>
            <a:ext cx="2868267" cy="26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 manager </a:t>
            </a:r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sp>
        <p:nvSpPr>
          <p:cNvPr id="89" name="Rounded Rectangle 88"/>
          <p:cNvSpPr/>
          <p:nvPr/>
        </p:nvSpPr>
        <p:spPr>
          <a:xfrm>
            <a:off x="93144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1" y="3295634"/>
            <a:ext cx="735543" cy="73554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31446" y="1878937"/>
            <a:ext cx="1011654" cy="1011654"/>
          </a:xfrm>
          <a:prstGeom prst="roundRect">
            <a:avLst/>
          </a:prstGeom>
          <a:solidFill>
            <a:srgbClr val="F9A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70" y="2668442"/>
            <a:ext cx="126444" cy="1346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1446" y="2100233"/>
            <a:ext cx="898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SmartHub-B..</a:t>
            </a:r>
            <a:endParaRPr lang="en-US" sz="8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31446" y="2276249"/>
            <a:ext cx="7718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Connected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31446" y="2430871"/>
            <a:ext cx="771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vi-VN" sz="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</a:t>
            </a:r>
            <a:endParaRPr lang="vi-VN" sz="1000" b="1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227732" y="1878937"/>
            <a:ext cx="1011654" cy="1011654"/>
            <a:chOff x="931446" y="2057400"/>
            <a:chExt cx="1011654" cy="1011654"/>
          </a:xfrm>
        </p:grpSpPr>
        <p:sp>
          <p:nvSpPr>
            <p:cNvPr id="100" name="Rounded Rectangle 99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9A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55" y="1392432"/>
            <a:ext cx="258495" cy="6462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" y="1330049"/>
            <a:ext cx="257920" cy="182591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488974" y="119513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488974" y="160639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3829843" y="102465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0.026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842347" y="129850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4826925" y="121048"/>
            <a:ext cx="461986" cy="495199"/>
            <a:chOff x="5041087" y="117010"/>
            <a:chExt cx="461986" cy="495199"/>
          </a:xfrm>
        </p:grpSpPr>
        <p:sp>
          <p:nvSpPr>
            <p:cNvPr id="145" name="TextBox 144"/>
            <p:cNvSpPr txBox="1"/>
            <p:nvPr/>
          </p:nvSpPr>
          <p:spPr>
            <a:xfrm>
              <a:off x="5041087" y="396765"/>
              <a:ext cx="4619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8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Home</a:t>
              </a:r>
              <a:endParaRPr lang="en-US" sz="8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865" y="172500"/>
              <a:ext cx="262430" cy="251204"/>
            </a:xfrm>
            <a:prstGeom prst="rect">
              <a:avLst/>
            </a:prstGeom>
          </p:spPr>
        </p:pic>
        <p:sp>
          <p:nvSpPr>
            <p:cNvPr id="147" name="Rectangle 146"/>
            <p:cNvSpPr/>
            <p:nvPr/>
          </p:nvSpPr>
          <p:spPr>
            <a:xfrm>
              <a:off x="5045873" y="117010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391380" y="121048"/>
            <a:ext cx="457200" cy="493575"/>
            <a:chOff x="5045873" y="836474"/>
            <a:chExt cx="457200" cy="49357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865" y="862284"/>
              <a:ext cx="265969" cy="284526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5067142" y="1114605"/>
              <a:ext cx="4251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8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Hubs</a:t>
              </a:r>
              <a:endParaRPr lang="en-US" sz="8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45873" y="836474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869652" y="121048"/>
            <a:ext cx="591829" cy="492695"/>
            <a:chOff x="4983785" y="1524046"/>
            <a:chExt cx="591829" cy="49269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287" y="1545995"/>
              <a:ext cx="236008" cy="290796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4983785" y="1801297"/>
              <a:ext cx="5918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8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Remotes</a:t>
              </a:r>
              <a:endParaRPr lang="en-US" sz="8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045873" y="1524046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62995" y="121048"/>
            <a:ext cx="457200" cy="500005"/>
            <a:chOff x="5045873" y="2205511"/>
            <a:chExt cx="457200" cy="500005"/>
          </a:xfrm>
        </p:grpSpPr>
        <p:sp>
          <p:nvSpPr>
            <p:cNvPr id="167" name="TextBox 166"/>
            <p:cNvSpPr txBox="1"/>
            <p:nvPr/>
          </p:nvSpPr>
          <p:spPr>
            <a:xfrm>
              <a:off x="5090780" y="2490072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8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</a:t>
              </a:r>
              <a:endParaRPr lang="en-US" sz="8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045873" y="2205511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124" y="2258497"/>
              <a:ext cx="265624" cy="265624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488974" y="5882640"/>
            <a:ext cx="3193017" cy="583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488974" y="621671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8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2" y="5992445"/>
            <a:ext cx="262430" cy="251204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93760" y="594360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73" y="5967904"/>
            <a:ext cx="265969" cy="284526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1199250" y="622022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Hubs</a:t>
            </a:r>
            <a:endParaRPr lang="en-US" sz="8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177981" y="594209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67" y="5970276"/>
            <a:ext cx="411480" cy="41148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12" y="5986151"/>
            <a:ext cx="214092" cy="263792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2468732" y="6216710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8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530820" y="593945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3263183" y="6224471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8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18276" y="593991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98" y="5973994"/>
            <a:ext cx="265624" cy="265624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22" y="1772723"/>
            <a:ext cx="411480" cy="411480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4822262" y="1749863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601582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14" y="1915421"/>
            <a:ext cx="257920" cy="182591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601582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5528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642730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25528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66676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644887" y="1793212"/>
            <a:ext cx="178033" cy="733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589415" y="2204692"/>
            <a:ext cx="233505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427305" y="179321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427305" y="220469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5982480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37085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231405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686010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910810" y="2326840"/>
            <a:ext cx="3598444" cy="553998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in other screen ratio, the fraction is still the same, when calculate the width and height of the button, take the smaller value and make them equal each other (W/H = 1)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39" y="1971424"/>
            <a:ext cx="258495" cy="64624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 flipV="1">
            <a:off x="488974" y="5873311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488974" y="6461970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89133" y="5657939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218276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95330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17652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1850641" y="5946267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1850641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1635181" y="5672095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516695" y="5674588"/>
            <a:ext cx="4219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0.1432</a:t>
            </a:r>
            <a:endParaRPr lang="en-US" sz="6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84822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3848248" y="3710316"/>
            <a:ext cx="3866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</a:rPr>
              <a:t>0.75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3895324" y="6065387"/>
            <a:ext cx="444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</a:rPr>
              <a:t>0.148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1577177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910810" y="671858"/>
            <a:ext cx="3598444" cy="246221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Refer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US" sz="1000" u="sng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4700857" y="1252802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4822039" y="1549124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281067" y="1557678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5288911" y="17498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288911" y="22070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4784227" y="1464435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0.1432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313020" y="1878966"/>
            <a:ext cx="4315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2" y="3054311"/>
            <a:ext cx="257920" cy="182591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5265662" y="3028912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sp>
        <p:nvSpPr>
          <p:cNvPr id="228" name="TextBox 227"/>
          <p:cNvSpPr txBox="1"/>
          <p:nvPr/>
        </p:nvSpPr>
        <p:spPr>
          <a:xfrm>
            <a:off x="5265662" y="3354789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Edit hubs manager page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42" y="3429239"/>
            <a:ext cx="258495" cy="64624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03" y="3682269"/>
            <a:ext cx="272606" cy="272606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5265662" y="368979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new hub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4712237" y="4114773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4938598" y="4706744"/>
            <a:ext cx="1011654" cy="1011654"/>
            <a:chOff x="931446" y="2057400"/>
            <a:chExt cx="1011654" cy="1011654"/>
          </a:xfrm>
        </p:grpSpPr>
        <p:sp>
          <p:nvSpPr>
            <p:cNvPr id="235" name="Rounded Rectangle 234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9A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237" name="TextBox 236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938598" y="4249176"/>
            <a:ext cx="1477619" cy="1469222"/>
            <a:chOff x="6526607" y="4886593"/>
            <a:chExt cx="673355" cy="657939"/>
          </a:xfrm>
        </p:grpSpPr>
        <p:sp>
          <p:nvSpPr>
            <p:cNvPr id="240" name="Rectangle 239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Rectangle 245"/>
          <p:cNvSpPr/>
          <p:nvPr/>
        </p:nvSpPr>
        <p:spPr>
          <a:xfrm>
            <a:off x="5213145" y="432666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036867" y="511736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975097" y="4369850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499562" y="4709611"/>
            <a:ext cx="1247738" cy="1011655"/>
            <a:chOff x="6689201" y="4706743"/>
            <a:chExt cx="1247738" cy="1011655"/>
          </a:xfrm>
        </p:grpSpPr>
        <p:sp>
          <p:nvSpPr>
            <p:cNvPr id="250" name="Rectangle 249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4" name="Oval 253"/>
          <p:cNvSpPr/>
          <p:nvPr/>
        </p:nvSpPr>
        <p:spPr>
          <a:xfrm rot="10800000" flipH="1" flipV="1">
            <a:off x="7344403" y="4912091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 rot="10800000" flipH="1" flipV="1">
            <a:off x="7039603" y="5083003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 rot="10800000" flipH="1" flipV="1">
            <a:off x="6856617" y="5244584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Oval 264"/>
          <p:cNvSpPr/>
          <p:nvPr/>
        </p:nvSpPr>
        <p:spPr>
          <a:xfrm rot="10800000" flipH="1" flipV="1">
            <a:off x="4941329" y="5982834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Oval 265"/>
          <p:cNvSpPr/>
          <p:nvPr/>
        </p:nvSpPr>
        <p:spPr>
          <a:xfrm rot="10800000" flipH="1" flipV="1">
            <a:off x="4941330" y="6191846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Oval 266"/>
          <p:cNvSpPr/>
          <p:nvPr/>
        </p:nvSpPr>
        <p:spPr>
          <a:xfrm rot="10800000" flipH="1" flipV="1">
            <a:off x="4941330" y="6410577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256602" y="59611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name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256602" y="6170694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status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246090" y="638022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Current number of connected remote controller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8776413" y="0"/>
            <a:ext cx="341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" name="Group 275"/>
          <p:cNvGrpSpPr/>
          <p:nvPr/>
        </p:nvGrpSpPr>
        <p:grpSpPr>
          <a:xfrm>
            <a:off x="8902544" y="123032"/>
            <a:ext cx="1247738" cy="1011655"/>
            <a:chOff x="6689201" y="4706743"/>
            <a:chExt cx="1247738" cy="1011655"/>
          </a:xfrm>
        </p:grpSpPr>
        <p:sp>
          <p:nvSpPr>
            <p:cNvPr id="277" name="Rectangle 276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282" name="Straight Connector 281"/>
          <p:cNvCxnSpPr/>
          <p:nvPr/>
        </p:nvCxnSpPr>
        <p:spPr>
          <a:xfrm>
            <a:off x="9674368" y="439658"/>
            <a:ext cx="2317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/>
          <p:cNvSpPr txBox="1"/>
          <p:nvPr/>
        </p:nvSpPr>
        <p:spPr>
          <a:xfrm>
            <a:off x="10228334" y="243204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/>
          <p:nvPr/>
        </p:nvCxnSpPr>
        <p:spPr>
          <a:xfrm>
            <a:off x="9394397" y="602063"/>
            <a:ext cx="226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9948363" y="405609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9" name="Straight Connector 288"/>
          <p:cNvCxnSpPr/>
          <p:nvPr/>
        </p:nvCxnSpPr>
        <p:spPr>
          <a:xfrm>
            <a:off x="9096375" y="796556"/>
            <a:ext cx="0" cy="100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9065920" y="1434567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065920" y="1578135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9065920" y="1720181"/>
            <a:ext cx="671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9233950" y="783178"/>
            <a:ext cx="209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9787916" y="586724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0528814" y="578248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0709992" y="406010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1425816" y="226537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934931" y="2415752"/>
            <a:ext cx="1011654" cy="1011654"/>
            <a:chOff x="8941206" y="2328196"/>
            <a:chExt cx="1011654" cy="1011654"/>
          </a:xfrm>
        </p:grpSpPr>
        <p:sp>
          <p:nvSpPr>
            <p:cNvPr id="301" name="Rounded Rectangle 300"/>
            <p:cNvSpPr/>
            <p:nvPr/>
          </p:nvSpPr>
          <p:spPr>
            <a:xfrm>
              <a:off x="8941206" y="2328196"/>
              <a:ext cx="1011654" cy="1011654"/>
            </a:xfrm>
            <a:prstGeom prst="roundRect">
              <a:avLst/>
            </a:prstGeom>
            <a:noFill/>
            <a:ln w="28575">
              <a:solidFill>
                <a:srgbClr val="F9A1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261" y="2466251"/>
              <a:ext cx="735543" cy="735543"/>
            </a:xfrm>
            <a:prstGeom prst="rect">
              <a:avLst/>
            </a:prstGeom>
          </p:spPr>
        </p:pic>
      </p:grpSp>
      <p:grpSp>
        <p:nvGrpSpPr>
          <p:cNvPr id="303" name="Group 302"/>
          <p:cNvGrpSpPr/>
          <p:nvPr/>
        </p:nvGrpSpPr>
        <p:grpSpPr>
          <a:xfrm>
            <a:off x="8934931" y="1958184"/>
            <a:ext cx="1477619" cy="1469222"/>
            <a:chOff x="6526607" y="4886593"/>
            <a:chExt cx="673355" cy="657939"/>
          </a:xfrm>
        </p:grpSpPr>
        <p:sp>
          <p:nvSpPr>
            <p:cNvPr id="304" name="Rectangle 303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Straight Connector 304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Rectangle 309"/>
          <p:cNvSpPr/>
          <p:nvPr/>
        </p:nvSpPr>
        <p:spPr>
          <a:xfrm>
            <a:off x="9193462" y="202215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020586" y="2803044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10024428" y="2066616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0484206" y="2379163"/>
            <a:ext cx="1611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SmartHub scanner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-3841222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-3760478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157" y="840553"/>
            <a:ext cx="221746" cy="221746"/>
          </a:xfrm>
          <a:prstGeom prst="rect">
            <a:avLst/>
          </a:prstGeom>
        </p:spPr>
      </p:pic>
      <p:sp>
        <p:nvSpPr>
          <p:cNvPr id="317" name="Rectangle 316"/>
          <p:cNvSpPr/>
          <p:nvPr/>
        </p:nvSpPr>
        <p:spPr>
          <a:xfrm>
            <a:off x="-1376879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3335" y="854671"/>
            <a:ext cx="163181" cy="163181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2560" y="854671"/>
            <a:ext cx="163181" cy="163181"/>
          </a:xfrm>
          <a:prstGeom prst="rect">
            <a:avLst/>
          </a:prstGeom>
        </p:spPr>
      </p:pic>
      <p:sp>
        <p:nvSpPr>
          <p:cNvPr id="320" name="Rectangle 319"/>
          <p:cNvSpPr/>
          <p:nvPr/>
        </p:nvSpPr>
        <p:spPr>
          <a:xfrm>
            <a:off x="-3909462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21" name="Picture 3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9596" y="854671"/>
            <a:ext cx="163181" cy="163181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831" y="861470"/>
            <a:ext cx="163181" cy="163181"/>
          </a:xfrm>
          <a:prstGeom prst="rect">
            <a:avLst/>
          </a:prstGeom>
        </p:spPr>
      </p:pic>
      <p:sp>
        <p:nvSpPr>
          <p:cNvPr id="323" name="Rounded Rectangle 322"/>
          <p:cNvSpPr/>
          <p:nvPr/>
        </p:nvSpPr>
        <p:spPr>
          <a:xfrm>
            <a:off x="-331800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4" name="Picture 3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9951" y="3295634"/>
            <a:ext cx="735543" cy="735543"/>
          </a:xfrm>
          <a:prstGeom prst="rect">
            <a:avLst/>
          </a:prstGeom>
        </p:spPr>
      </p:pic>
      <p:sp>
        <p:nvSpPr>
          <p:cNvPr id="325" name="Rounded Rectangle 324"/>
          <p:cNvSpPr/>
          <p:nvPr/>
        </p:nvSpPr>
        <p:spPr>
          <a:xfrm>
            <a:off x="-3318006" y="1878937"/>
            <a:ext cx="1011654" cy="1011654"/>
          </a:xfrm>
          <a:prstGeom prst="roundRect">
            <a:avLst/>
          </a:prstGeom>
          <a:solidFill>
            <a:srgbClr val="F9A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6" name="Picture 3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6182" y="2668442"/>
            <a:ext cx="126444" cy="134602"/>
          </a:xfrm>
          <a:prstGeom prst="rect">
            <a:avLst/>
          </a:prstGeom>
        </p:spPr>
      </p:pic>
      <p:sp>
        <p:nvSpPr>
          <p:cNvPr id="327" name="TextBox 326"/>
          <p:cNvSpPr txBox="1"/>
          <p:nvPr/>
        </p:nvSpPr>
        <p:spPr>
          <a:xfrm>
            <a:off x="-3318006" y="2100233"/>
            <a:ext cx="898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SmartHub-B..</a:t>
            </a:r>
            <a:endParaRPr lang="en-US" sz="8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-3318006" y="2276249"/>
            <a:ext cx="7718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Connected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-3318006" y="2430871"/>
            <a:ext cx="771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vi-VN" sz="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</a:t>
            </a:r>
            <a:endParaRPr lang="vi-VN" sz="1000" b="1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30" name="Group 329"/>
          <p:cNvGrpSpPr/>
          <p:nvPr/>
        </p:nvGrpSpPr>
        <p:grpSpPr>
          <a:xfrm>
            <a:off x="-2021720" y="1878937"/>
            <a:ext cx="1011654" cy="1011654"/>
            <a:chOff x="931446" y="2057400"/>
            <a:chExt cx="1011654" cy="1011654"/>
          </a:xfrm>
        </p:grpSpPr>
        <p:sp>
          <p:nvSpPr>
            <p:cNvPr id="331" name="Rounded Rectangle 330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9A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2" name="Picture 3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33" name="TextBox 332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336" name="Picture 3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197" y="1392432"/>
            <a:ext cx="258495" cy="64624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3590" y="1330049"/>
            <a:ext cx="257920" cy="182591"/>
          </a:xfrm>
          <a:prstGeom prst="rect">
            <a:avLst/>
          </a:prstGeom>
        </p:spPr>
      </p:pic>
      <p:sp>
        <p:nvSpPr>
          <p:cNvPr id="338" name="Rectangle 337"/>
          <p:cNvSpPr/>
          <p:nvPr/>
        </p:nvSpPr>
        <p:spPr>
          <a:xfrm>
            <a:off x="-3760478" y="5882640"/>
            <a:ext cx="3193017" cy="583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-3760478" y="621671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8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40" name="Picture 3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700" y="5992445"/>
            <a:ext cx="262430" cy="251204"/>
          </a:xfrm>
          <a:prstGeom prst="rect">
            <a:avLst/>
          </a:prstGeom>
        </p:spPr>
      </p:pic>
      <p:sp>
        <p:nvSpPr>
          <p:cNvPr id="341" name="Rectangle 340"/>
          <p:cNvSpPr/>
          <p:nvPr/>
        </p:nvSpPr>
        <p:spPr>
          <a:xfrm>
            <a:off x="-3755692" y="594360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479" y="5967904"/>
            <a:ext cx="265969" cy="284526"/>
          </a:xfrm>
          <a:prstGeom prst="rect">
            <a:avLst/>
          </a:prstGeom>
        </p:spPr>
      </p:pic>
      <p:sp>
        <p:nvSpPr>
          <p:cNvPr id="343" name="TextBox 342"/>
          <p:cNvSpPr txBox="1"/>
          <p:nvPr/>
        </p:nvSpPr>
        <p:spPr>
          <a:xfrm>
            <a:off x="-3050202" y="622022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Hubs</a:t>
            </a:r>
            <a:endParaRPr lang="en-US" sz="8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-3071471" y="594209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5" name="Picture 3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85" y="5970276"/>
            <a:ext cx="411480" cy="411480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440" y="5986151"/>
            <a:ext cx="214092" cy="263792"/>
          </a:xfrm>
          <a:prstGeom prst="rect">
            <a:avLst/>
          </a:prstGeom>
        </p:spPr>
      </p:pic>
      <p:sp>
        <p:nvSpPr>
          <p:cNvPr id="347" name="TextBox 346"/>
          <p:cNvSpPr txBox="1"/>
          <p:nvPr/>
        </p:nvSpPr>
        <p:spPr>
          <a:xfrm>
            <a:off x="-1780720" y="6216710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8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8" name="Rectangle 347"/>
          <p:cNvSpPr/>
          <p:nvPr/>
        </p:nvSpPr>
        <p:spPr>
          <a:xfrm>
            <a:off x="-1718632" y="593945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TextBox 348"/>
          <p:cNvSpPr txBox="1"/>
          <p:nvPr/>
        </p:nvSpPr>
        <p:spPr>
          <a:xfrm>
            <a:off x="-986269" y="6224471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8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-1031176" y="593991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1" name="Picture 3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54" y="5973994"/>
            <a:ext cx="265624" cy="265624"/>
          </a:xfrm>
          <a:prstGeom prst="rect">
            <a:avLst/>
          </a:prstGeom>
        </p:spPr>
      </p:pic>
      <p:cxnSp>
        <p:nvCxnSpPr>
          <p:cNvPr id="352" name="Straight Connector 351"/>
          <p:cNvCxnSpPr/>
          <p:nvPr/>
        </p:nvCxnSpPr>
        <p:spPr>
          <a:xfrm flipV="1">
            <a:off x="-1260319" y="5657939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V="1">
            <a:off x="-1031176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V="1">
            <a:off x="-3296150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V="1">
            <a:off x="-3072930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Rectangle 355"/>
          <p:cNvSpPr/>
          <p:nvPr/>
        </p:nvSpPr>
        <p:spPr>
          <a:xfrm>
            <a:off x="-2398811" y="5946267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Connector 356"/>
          <p:cNvCxnSpPr/>
          <p:nvPr/>
        </p:nvCxnSpPr>
        <p:spPr>
          <a:xfrm flipV="1">
            <a:off x="-2398811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V="1">
            <a:off x="-2614271" y="5672095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Rectangle 358"/>
          <p:cNvSpPr/>
          <p:nvPr/>
        </p:nvSpPr>
        <p:spPr>
          <a:xfrm>
            <a:off x="-3732757" y="5674588"/>
            <a:ext cx="4219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0.1432</a:t>
            </a:r>
            <a:endParaRPr lang="en-US" sz="6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-3364630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361" name="Rectangle 360"/>
          <p:cNvSpPr/>
          <p:nvPr/>
        </p:nvSpPr>
        <p:spPr>
          <a:xfrm>
            <a:off x="-2672275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</p:spTree>
    <p:extLst>
      <p:ext uri="{BB962C8B-B14F-4D97-AF65-F5344CB8AC3E}">
        <p14:creationId xmlns:p14="http://schemas.microsoft.com/office/powerpoint/2010/main" val="31538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401</Words>
  <Application>Microsoft Office PowerPoint</Application>
  <PresentationFormat>Widescreen</PresentationFormat>
  <Paragraphs>145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inherit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78</cp:revision>
  <dcterms:created xsi:type="dcterms:W3CDTF">2021-05-10T07:36:29Z</dcterms:created>
  <dcterms:modified xsi:type="dcterms:W3CDTF">2021-06-11T15:25:32Z</dcterms:modified>
</cp:coreProperties>
</file>